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5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>
        <p:scale>
          <a:sx n="77" d="100"/>
          <a:sy n="77" d="100"/>
        </p:scale>
        <p:origin x="-2544" y="36"/>
      </p:cViewPr>
      <p:guideLst>
        <p:guide orient="horz" pos="8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C4FF512C-2A48-FEE3-2F18-4839A66B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3838" y="294635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94ED362-8982-48E4-D3B8-3879EF049A26}"/>
              </a:ext>
            </a:extLst>
          </p:cNvPr>
          <p:cNvSpPr txBox="1"/>
          <p:nvPr/>
        </p:nvSpPr>
        <p:spPr>
          <a:xfrm>
            <a:off x="4471745" y="410578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xmlns="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98328" y="8549055"/>
            <a:ext cx="1775445" cy="1179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7669B014-BCE9-3987-189E-8E46155C57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14323" y="8762694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9FD6D6-5062-B210-EDC4-6EDE17433BE3}"/>
              </a:ext>
            </a:extLst>
          </p:cNvPr>
          <p:cNvSpPr txBox="1"/>
          <p:nvPr/>
        </p:nvSpPr>
        <p:spPr>
          <a:xfrm>
            <a:off x="1369812" y="893033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4142E1-FE67-82B5-E709-4634D9FEB5D8}"/>
              </a:ext>
            </a:extLst>
          </p:cNvPr>
          <p:cNvSpPr txBox="1"/>
          <p:nvPr/>
        </p:nvSpPr>
        <p:spPr>
          <a:xfrm>
            <a:off x="1369254" y="9224825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C0EC3E-E116-F1AB-2A0F-4D3DBD7AA0C0}"/>
              </a:ext>
            </a:extLst>
          </p:cNvPr>
          <p:cNvSpPr txBox="1"/>
          <p:nvPr/>
        </p:nvSpPr>
        <p:spPr>
          <a:xfrm>
            <a:off x="143252" y="1171419"/>
            <a:ext cx="3285747" cy="708143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tIns="36000" bIns="36000">
            <a:spAutoFit/>
          </a:bodyPr>
          <a:lstStyle/>
          <a:p>
            <a:r>
              <a:rPr lang="ru-RU" sz="1400" b="1" dirty="0"/>
              <a:t>Как получить выписку из ЕГРЮЛ и ЕГРИП </a:t>
            </a:r>
            <a:endParaRPr lang="ru-RU" sz="1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3AE652B-042C-D873-9C8C-D4370BAAFF3C}"/>
              </a:ext>
            </a:extLst>
          </p:cNvPr>
          <p:cNvCxnSpPr/>
          <p:nvPr/>
        </p:nvCxnSpPr>
        <p:spPr>
          <a:xfrm>
            <a:off x="549274" y="8366175"/>
            <a:ext cx="5759450" cy="0"/>
          </a:xfrm>
          <a:prstGeom prst="line">
            <a:avLst/>
          </a:prstGeom>
          <a:ln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38150" y="1919111"/>
            <a:ext cx="6238875" cy="673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300" dirty="0" smtClean="0"/>
              <a:t>	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УФНС России по Приморскому краю информирует о том, как можно получить общедоступные сведения о юридическом лице или индивидуальном предпринимателе, зарегистрированном в Российской Федерации.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Сведения и документы, содержащиеся в ЕГРЮЛ и ЕГРИП можно получить в течение пяти дней со дня получения регистрирующим органом соответствующего запроса, в виде: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выписки из государственного реестра;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копии документа, содержащегося в государственном реестре;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-справки об отсутствии запрашиваемой информации (выдается в случае отсутствия сведений об организации в ЕГРЮЛ или в запросе не указана обязательная информация).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бумажном носителе выписку из ЕГРЮЛ можно получить в любом территориальном налоговом органе, в том числе, по месту учета лица. Сведения выдаются после оплаты госпошлины, за исключением выписки в отношении организации в которой налогоплательщик является лицом, имеющим право действовать без доверенности.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Размер госпошлины на бумажном носителе установлен Постановлением Правительства РФ от 19.05.2014 № 462 и зависит от срочности запроса: 200 руб. - за получение сведений в обычный пятидневный срок; 400 руб. - за ее получение в срочном порядке, не позднее следующего рабочего дня.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электронном виде выписки предоставляются бесплатно. На сайте ФНС России (www.nalog.gov.ru) в электронном сервисе «Предоставление сведений из ЕГРЮЛ/ЕГРИП в электронном виде» реализована возможность получения информации из государственных реестров в отношении конкретного индивидуального предпринимателя или юридического лица в виде электронной выписки из реестра. А также, самостоятельно выписку можно сформировать в отношении другого юридического лица.</a:t>
            </a:r>
          </a:p>
          <a:p>
            <a:pPr algn="just" hangingPunct="0"/>
            <a:r>
              <a:rPr lang="ru-RU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</a:t>
            </a:r>
            <a:endParaRPr lang="ru-RU" sz="13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228" y="8609695"/>
            <a:ext cx="1027496" cy="102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256</TotalTime>
  <Words>16</Words>
  <Application>Microsoft Office PowerPoint</Application>
  <PresentationFormat>Лист A4 (210x297 мм)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Ким Оксана Витальевна</cp:lastModifiedBy>
  <cp:revision>28</cp:revision>
  <cp:lastPrinted>2023-07-26T01:34:53Z</cp:lastPrinted>
  <dcterms:created xsi:type="dcterms:W3CDTF">2023-03-21T12:09:25Z</dcterms:created>
  <dcterms:modified xsi:type="dcterms:W3CDTF">2023-07-26T01:35:46Z</dcterms:modified>
</cp:coreProperties>
</file>