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77" d="100"/>
          <a:sy n="77" d="100"/>
        </p:scale>
        <p:origin x="-2544" y="36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43252" y="1171419"/>
            <a:ext cx="3285747" cy="708143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r>
              <a:rPr lang="ru-RU" sz="1400" b="1" dirty="0"/>
              <a:t>Как получить выписку из ЕГРЮЛ и ЕГРИП </a:t>
            </a:r>
            <a:endParaRPr lang="ru-RU" sz="1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38150" y="1919111"/>
            <a:ext cx="6238875" cy="673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 smtClean="0"/>
              <a:t>	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УФНС России по Приморскому краю информирует о том, как можно получить общедоступные сведения о юридическом лице или индивидуальном предпринимателе, зарегистрированном в Российской Федерации.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Сведения и документы, содержащиеся в ЕГРЮЛ и ЕГРИП можно получить в течение пяти дней со дня получения регистрирующим органом соответствующего запроса, в виде: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выписки из государственного реестра;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копии документа, содержащегося в государственном реестре;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-справки об отсутствии запрашиваемой информации (выдается в случае отсутствия сведений об организации в ЕГРЮЛ или в запросе не указана обязательная информация).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бумажном носителе выписку из ЕГРЮЛ можно получить в любом территориальном налоговом органе, в том числе, по месту учета лица. Сведения выдаются после оплаты госпошлины, за исключением выписки в отношении организации в которой налогоплательщик является лицом, имеющим право действовать без доверенности.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Размер госпошлины на бумажном носителе установлен Постановлением Правительства РФ от 19.05.2014 № 462 и зависит от срочности запроса: 200 руб. - за получение сведений в обычный пятидневный срок; 400 руб. - за ее получение в срочном порядке, не позднее следующего рабочего дня.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электронном виде выписки предоставляются бесплатно. На сайте ФНС России (www.nalog.gov.ru) в электронном сервисе «Предоставление сведений из ЕГРЮЛ/ЕГРИП в электронном виде» реализована возможность получения информации из государственных реестров в отношении конкретного индивидуального предпринимателя или юридического лица в виде электронной выписки из реестра. А также, самостоятельно выписку можно сформировать в отношении другого юридического лица.</a:t>
            </a:r>
          </a:p>
          <a:p>
            <a:pPr algn="just" hangingPunct="0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  <a:endParaRPr lang="ru-RU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256</TotalTime>
  <Words>16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Ким Оксана Витальевна</cp:lastModifiedBy>
  <cp:revision>28</cp:revision>
  <cp:lastPrinted>2023-07-26T01:34:53Z</cp:lastPrinted>
  <dcterms:created xsi:type="dcterms:W3CDTF">2023-03-21T12:09:25Z</dcterms:created>
  <dcterms:modified xsi:type="dcterms:W3CDTF">2023-07-26T01:35:46Z</dcterms:modified>
</cp:coreProperties>
</file>